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4"/>
  </p:sldMasterIdLst>
  <p:notesMasterIdLst>
    <p:notesMasterId r:id="rId6"/>
  </p:notesMasterIdLst>
  <p:sldIdLst>
    <p:sldId id="333" r:id="rId5"/>
  </p:sldIdLst>
  <p:sldSz cx="9144000" cy="6858000" type="screen4x3"/>
  <p:notesSz cx="6858000" cy="9144000"/>
  <p:embeddedFontLst>
    <p:embeddedFont>
      <p:font typeface="Lato" panose="020F0502020204030203" pitchFamily="34" charset="0"/>
      <p:regular r:id="rId7"/>
      <p:bold r:id="rId8"/>
      <p:italic r:id="rId9"/>
      <p:boldItalic r:id="rId10"/>
    </p:embeddedFont>
    <p:embeddedFont>
      <p:font typeface="Raleway" panose="020B0003030101060003" pitchFamily="34" charset="0"/>
      <p:regular r:id="rId11"/>
      <p:bold r:id="rId12"/>
      <p:italic r:id="rId13"/>
      <p:boldItalic r:id="rId14"/>
    </p:embeddedFont>
    <p:embeddedFont>
      <p:font typeface="Tajawal Light" panose="020B0604020202020204" charset="-78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2185C5"/>
    <a:srgbClr val="D1CECE"/>
    <a:srgbClr val="F20253"/>
    <a:srgbClr val="677480"/>
    <a:srgbClr val="FF9715"/>
    <a:srgbClr val="7ECEFD"/>
    <a:srgbClr val="DDEBF7"/>
    <a:srgbClr val="F42A6E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13CCA4-FFF0-4141-ADD7-9B1737F50C4C}">
  <a:tblStyle styleId="{E713CCA4-FFF0-4141-ADD7-9B1737F50C4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0" d="100"/>
          <a:sy n="140" d="100"/>
        </p:scale>
        <p:origin x="8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19B62-42D8-4865-AA26-F8CABDB04E92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BAE53AD-5840-484F-A0BB-4B82663936FA}">
      <dgm:prSet phldrT="[Text]" custT="1"/>
      <dgm:spPr/>
      <dgm:t>
        <a:bodyPr/>
        <a:lstStyle/>
        <a:p>
          <a:r>
            <a:rPr lang="en-GB" sz="1400" b="0" dirty="0">
              <a:solidFill>
                <a:srgbClr val="677480"/>
              </a:solidFill>
              <a:latin typeface="Tajawal Light" panose="00000400000000000000" pitchFamily="2" charset="-78"/>
              <a:cs typeface="Tajawal Light" panose="00000400000000000000" pitchFamily="2" charset="-78"/>
            </a:rPr>
            <a:t>Student</a:t>
          </a:r>
        </a:p>
      </dgm:t>
    </dgm:pt>
    <dgm:pt modelId="{914309EB-4F69-4A99-A322-D7FA468414A4}" type="parTrans" cxnId="{51826F5A-C455-4896-99B6-6CBCBE1F58DE}">
      <dgm:prSet/>
      <dgm:spPr/>
      <dgm:t>
        <a:bodyPr/>
        <a:lstStyle/>
        <a:p>
          <a:endParaRPr lang="en-GB" sz="1400" b="0">
            <a:solidFill>
              <a:srgbClr val="677480"/>
            </a:solidFill>
            <a:latin typeface="Tajawal Light" panose="00000400000000000000" pitchFamily="2" charset="-78"/>
            <a:cs typeface="Tajawal Light" panose="00000400000000000000" pitchFamily="2" charset="-78"/>
          </a:endParaRPr>
        </a:p>
      </dgm:t>
    </dgm:pt>
    <dgm:pt modelId="{72A8AE8C-2B0A-44F5-9712-2C4F55BAD5A4}" type="sibTrans" cxnId="{51826F5A-C455-4896-99B6-6CBCBE1F58DE}">
      <dgm:prSet/>
      <dgm:spPr/>
      <dgm:t>
        <a:bodyPr/>
        <a:lstStyle/>
        <a:p>
          <a:endParaRPr lang="en-GB" sz="1400" b="0">
            <a:solidFill>
              <a:srgbClr val="677480"/>
            </a:solidFill>
            <a:latin typeface="Tajawal Light" panose="00000400000000000000" pitchFamily="2" charset="-78"/>
            <a:cs typeface="Tajawal Light" panose="00000400000000000000" pitchFamily="2" charset="-78"/>
          </a:endParaRPr>
        </a:p>
      </dgm:t>
    </dgm:pt>
    <dgm:pt modelId="{2E7B0C0D-94A5-4DC7-8928-3E99133CC34D}">
      <dgm:prSet phldrT="[Text]" custT="1"/>
      <dgm:spPr/>
      <dgm:t>
        <a:bodyPr/>
        <a:lstStyle/>
        <a:p>
          <a:r>
            <a:rPr lang="en-GB" sz="1400" b="0" dirty="0">
              <a:solidFill>
                <a:srgbClr val="677480"/>
              </a:solidFill>
              <a:latin typeface="Tajawal Light" panose="00000400000000000000" pitchFamily="2" charset="-78"/>
              <a:cs typeface="Tajawal Light" panose="00000400000000000000" pitchFamily="2" charset="-78"/>
            </a:rPr>
            <a:t>Student Records</a:t>
          </a:r>
        </a:p>
      </dgm:t>
    </dgm:pt>
    <dgm:pt modelId="{F684C7BF-9AEC-45FF-AA91-63F931C19850}" type="parTrans" cxnId="{43D81B51-D1D9-485E-BA14-7A0B61BEF530}">
      <dgm:prSet/>
      <dgm:spPr/>
      <dgm:t>
        <a:bodyPr/>
        <a:lstStyle/>
        <a:p>
          <a:endParaRPr lang="en-GB" sz="1400" b="0">
            <a:solidFill>
              <a:srgbClr val="677480"/>
            </a:solidFill>
            <a:latin typeface="Tajawal Light" panose="00000400000000000000" pitchFamily="2" charset="-78"/>
            <a:cs typeface="Tajawal Light" panose="00000400000000000000" pitchFamily="2" charset="-78"/>
          </a:endParaRPr>
        </a:p>
      </dgm:t>
    </dgm:pt>
    <dgm:pt modelId="{291D324B-A0DA-4489-BA5D-F1EC32A099A2}" type="sibTrans" cxnId="{43D81B51-D1D9-485E-BA14-7A0B61BEF530}">
      <dgm:prSet/>
      <dgm:spPr/>
      <dgm:t>
        <a:bodyPr/>
        <a:lstStyle/>
        <a:p>
          <a:endParaRPr lang="en-GB" sz="1400" b="0">
            <a:solidFill>
              <a:srgbClr val="677480"/>
            </a:solidFill>
            <a:latin typeface="Tajawal Light" panose="00000400000000000000" pitchFamily="2" charset="-78"/>
            <a:cs typeface="Tajawal Light" panose="00000400000000000000" pitchFamily="2" charset="-78"/>
          </a:endParaRPr>
        </a:p>
      </dgm:t>
    </dgm:pt>
    <dgm:pt modelId="{8BE318E7-69A4-4D5A-BA5C-E31F110DDFBB}">
      <dgm:prSet phldrT="[Text]" custT="1"/>
      <dgm:spPr/>
      <dgm:t>
        <a:bodyPr/>
        <a:lstStyle/>
        <a:p>
          <a:r>
            <a:rPr lang="en-GB" sz="1400" b="0" dirty="0">
              <a:solidFill>
                <a:srgbClr val="677480"/>
              </a:solidFill>
              <a:latin typeface="Tajawal Light" panose="00000400000000000000" pitchFamily="2" charset="-78"/>
              <a:cs typeface="Tajawal Light" panose="00000400000000000000" pitchFamily="2" charset="-78"/>
            </a:rPr>
            <a:t>View Student Information</a:t>
          </a:r>
        </a:p>
      </dgm:t>
    </dgm:pt>
    <dgm:pt modelId="{D20D04C1-CD74-4124-AA45-87FA8C058801}" type="parTrans" cxnId="{329A7E55-612A-4A45-88E1-40ED33B0DB84}">
      <dgm:prSet/>
      <dgm:spPr/>
      <dgm:t>
        <a:bodyPr/>
        <a:lstStyle/>
        <a:p>
          <a:endParaRPr lang="en-GB" sz="1400" b="0">
            <a:solidFill>
              <a:srgbClr val="677480"/>
            </a:solidFill>
            <a:latin typeface="Tajawal Light" panose="00000400000000000000" pitchFamily="2" charset="-78"/>
            <a:cs typeface="Tajawal Light" panose="00000400000000000000" pitchFamily="2" charset="-78"/>
          </a:endParaRPr>
        </a:p>
      </dgm:t>
    </dgm:pt>
    <dgm:pt modelId="{3E5DCAEC-4FDA-4699-9ECD-2B8B958CFEF9}" type="sibTrans" cxnId="{329A7E55-612A-4A45-88E1-40ED33B0DB84}">
      <dgm:prSet/>
      <dgm:spPr/>
      <dgm:t>
        <a:bodyPr/>
        <a:lstStyle/>
        <a:p>
          <a:endParaRPr lang="en-GB" sz="1400" b="0">
            <a:solidFill>
              <a:srgbClr val="677480"/>
            </a:solidFill>
            <a:latin typeface="Tajawal Light" panose="00000400000000000000" pitchFamily="2" charset="-78"/>
            <a:cs typeface="Tajawal Light" panose="00000400000000000000" pitchFamily="2" charset="-78"/>
          </a:endParaRPr>
        </a:p>
      </dgm:t>
    </dgm:pt>
    <dgm:pt modelId="{A79BCC2F-29DA-4C23-A9DE-6D7F6661CDA5}">
      <dgm:prSet phldrT="[Text]" custT="1"/>
      <dgm:spPr/>
      <dgm:t>
        <a:bodyPr/>
        <a:lstStyle/>
        <a:p>
          <a:r>
            <a:rPr lang="ar-QA" sz="1400" b="0" dirty="0">
              <a:solidFill>
                <a:srgbClr val="677480"/>
              </a:solidFill>
              <a:latin typeface="Tajawal Light" panose="00000400000000000000" pitchFamily="2" charset="-78"/>
              <a:cs typeface="Tajawal Light" panose="00000400000000000000" pitchFamily="2" charset="-78"/>
            </a:rPr>
            <a:t>ثم سيظهر لك اسم المرشد كما هو موضح في الصور</a:t>
          </a:r>
          <a:endParaRPr lang="en-GB" sz="1400" b="0" dirty="0">
            <a:solidFill>
              <a:srgbClr val="677480"/>
            </a:solidFill>
            <a:latin typeface="Tajawal Light" panose="00000400000000000000" pitchFamily="2" charset="-78"/>
            <a:cs typeface="Tajawal Light" panose="00000400000000000000" pitchFamily="2" charset="-78"/>
          </a:endParaRPr>
        </a:p>
      </dgm:t>
    </dgm:pt>
    <dgm:pt modelId="{D79CFB12-C482-4743-AE4B-EE57035C32EA}" type="parTrans" cxnId="{CDB7A7DD-8C9C-4635-8969-1122ACDE5105}">
      <dgm:prSet/>
      <dgm:spPr/>
      <dgm:t>
        <a:bodyPr/>
        <a:lstStyle/>
        <a:p>
          <a:endParaRPr lang="en-GB" sz="1400" b="0">
            <a:solidFill>
              <a:srgbClr val="677480"/>
            </a:solidFill>
            <a:latin typeface="Tajawal Light" panose="00000400000000000000" pitchFamily="2" charset="-78"/>
            <a:cs typeface="Tajawal Light" panose="00000400000000000000" pitchFamily="2" charset="-78"/>
          </a:endParaRPr>
        </a:p>
      </dgm:t>
    </dgm:pt>
    <dgm:pt modelId="{30E9BC96-89F2-4FB2-819A-8146F44FE645}" type="sibTrans" cxnId="{CDB7A7DD-8C9C-4635-8969-1122ACDE5105}">
      <dgm:prSet/>
      <dgm:spPr/>
      <dgm:t>
        <a:bodyPr/>
        <a:lstStyle/>
        <a:p>
          <a:endParaRPr lang="en-GB" sz="1400" b="0">
            <a:solidFill>
              <a:srgbClr val="677480"/>
            </a:solidFill>
            <a:latin typeface="Tajawal Light" panose="00000400000000000000" pitchFamily="2" charset="-78"/>
            <a:cs typeface="Tajawal Light" panose="00000400000000000000" pitchFamily="2" charset="-78"/>
          </a:endParaRPr>
        </a:p>
      </dgm:t>
    </dgm:pt>
    <dgm:pt modelId="{49A8AD19-3BD0-4604-91FE-E0ED8FFE3A98}" type="pres">
      <dgm:prSet presAssocID="{D0A19B62-42D8-4865-AA26-F8CABDB04E92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577F64E-3702-4F74-A98F-93E203E26684}" type="pres">
      <dgm:prSet presAssocID="{FBAE53AD-5840-484F-A0BB-4B82663936FA}" presName="Accent1" presStyleCnt="0"/>
      <dgm:spPr/>
    </dgm:pt>
    <dgm:pt modelId="{C834E68B-A8BD-407E-95A5-AF6195073D03}" type="pres">
      <dgm:prSet presAssocID="{FBAE53AD-5840-484F-A0BB-4B82663936FA}" presName="Accent" presStyleLbl="node1" presStyleIdx="0" presStyleCnt="4"/>
      <dgm:spPr>
        <a:solidFill>
          <a:srgbClr val="2185C5"/>
        </a:solidFill>
        <a:ln>
          <a:solidFill>
            <a:srgbClr val="2185C5"/>
          </a:solidFill>
        </a:ln>
      </dgm:spPr>
    </dgm:pt>
    <dgm:pt modelId="{82BC6974-658F-4216-9BBE-9F95FB0FD137}" type="pres">
      <dgm:prSet presAssocID="{FBAE53AD-5840-484F-A0BB-4B82663936FA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66460-7496-4099-B022-1AA29FFA2537}" type="pres">
      <dgm:prSet presAssocID="{2E7B0C0D-94A5-4DC7-8928-3E99133CC34D}" presName="Accent2" presStyleCnt="0"/>
      <dgm:spPr/>
    </dgm:pt>
    <dgm:pt modelId="{C236CD3E-E63F-4BEC-9B5A-9BBD41344F28}" type="pres">
      <dgm:prSet presAssocID="{2E7B0C0D-94A5-4DC7-8928-3E99133CC34D}" presName="Accent" presStyleLbl="node1" presStyleIdx="1" presStyleCnt="4"/>
      <dgm:spPr>
        <a:solidFill>
          <a:srgbClr val="7ECEFD"/>
        </a:solidFill>
        <a:ln>
          <a:solidFill>
            <a:srgbClr val="7ECEFD"/>
          </a:solidFill>
        </a:ln>
      </dgm:spPr>
    </dgm:pt>
    <dgm:pt modelId="{CC2A622D-FBCB-41EB-9550-BF77511663A2}" type="pres">
      <dgm:prSet presAssocID="{2E7B0C0D-94A5-4DC7-8928-3E99133CC34D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9D19AD-ED9B-47E8-BD2F-628CDCBFB712}" type="pres">
      <dgm:prSet presAssocID="{8BE318E7-69A4-4D5A-BA5C-E31F110DDFBB}" presName="Accent3" presStyleCnt="0"/>
      <dgm:spPr/>
    </dgm:pt>
    <dgm:pt modelId="{DC6367CC-658C-465D-B7A2-B04DE7662C31}" type="pres">
      <dgm:prSet presAssocID="{8BE318E7-69A4-4D5A-BA5C-E31F110DDFBB}" presName="Accent" presStyleLbl="node1" presStyleIdx="2" presStyleCnt="4"/>
      <dgm:spPr>
        <a:solidFill>
          <a:srgbClr val="FF9715"/>
        </a:solidFill>
        <a:ln>
          <a:solidFill>
            <a:srgbClr val="FF9715"/>
          </a:solidFill>
        </a:ln>
      </dgm:spPr>
    </dgm:pt>
    <dgm:pt modelId="{481FFC03-7AB5-4DDD-AB1C-22A90092E84D}" type="pres">
      <dgm:prSet presAssocID="{8BE318E7-69A4-4D5A-BA5C-E31F110DDFBB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5D0C37-8D50-4D8C-B216-B0731627E85C}" type="pres">
      <dgm:prSet presAssocID="{A79BCC2F-29DA-4C23-A9DE-6D7F6661CDA5}" presName="Accent4" presStyleCnt="0"/>
      <dgm:spPr/>
    </dgm:pt>
    <dgm:pt modelId="{844A25B9-8759-4036-84CB-D47C8B579778}" type="pres">
      <dgm:prSet presAssocID="{A79BCC2F-29DA-4C23-A9DE-6D7F6661CDA5}" presName="Accent" presStyleLbl="node1" presStyleIdx="3" presStyleCnt="4"/>
      <dgm:spPr>
        <a:solidFill>
          <a:srgbClr val="F20253"/>
        </a:solidFill>
        <a:ln>
          <a:solidFill>
            <a:srgbClr val="F20253"/>
          </a:solidFill>
        </a:ln>
      </dgm:spPr>
    </dgm:pt>
    <dgm:pt modelId="{8636BE4E-9F6E-440D-B534-A206ED33F080}" type="pres">
      <dgm:prSet presAssocID="{A79BCC2F-29DA-4C23-A9DE-6D7F6661CDA5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9A7E55-612A-4A45-88E1-40ED33B0DB84}" srcId="{D0A19B62-42D8-4865-AA26-F8CABDB04E92}" destId="{8BE318E7-69A4-4D5A-BA5C-E31F110DDFBB}" srcOrd="2" destOrd="0" parTransId="{D20D04C1-CD74-4124-AA45-87FA8C058801}" sibTransId="{3E5DCAEC-4FDA-4699-9ECD-2B8B958CFEF9}"/>
    <dgm:cxn modelId="{EA1D2F0B-5FC3-4CB4-8E90-C5E5B712C212}" type="presOf" srcId="{8BE318E7-69A4-4D5A-BA5C-E31F110DDFBB}" destId="{481FFC03-7AB5-4DDD-AB1C-22A90092E84D}" srcOrd="0" destOrd="0" presId="urn:microsoft.com/office/officeart/2009/layout/CircleArrowProcess"/>
    <dgm:cxn modelId="{43D81B51-D1D9-485E-BA14-7A0B61BEF530}" srcId="{D0A19B62-42D8-4865-AA26-F8CABDB04E92}" destId="{2E7B0C0D-94A5-4DC7-8928-3E99133CC34D}" srcOrd="1" destOrd="0" parTransId="{F684C7BF-9AEC-45FF-AA91-63F931C19850}" sibTransId="{291D324B-A0DA-4489-BA5D-F1EC32A099A2}"/>
    <dgm:cxn modelId="{CDB7A7DD-8C9C-4635-8969-1122ACDE5105}" srcId="{D0A19B62-42D8-4865-AA26-F8CABDB04E92}" destId="{A79BCC2F-29DA-4C23-A9DE-6D7F6661CDA5}" srcOrd="3" destOrd="0" parTransId="{D79CFB12-C482-4743-AE4B-EE57035C32EA}" sibTransId="{30E9BC96-89F2-4FB2-819A-8146F44FE645}"/>
    <dgm:cxn modelId="{E3F248BF-3AAC-4EA0-8410-1E0864927EB1}" type="presOf" srcId="{A79BCC2F-29DA-4C23-A9DE-6D7F6661CDA5}" destId="{8636BE4E-9F6E-440D-B534-A206ED33F080}" srcOrd="0" destOrd="0" presId="urn:microsoft.com/office/officeart/2009/layout/CircleArrowProcess"/>
    <dgm:cxn modelId="{D6379BF1-7659-4118-9839-94D88678B00E}" type="presOf" srcId="{D0A19B62-42D8-4865-AA26-F8CABDB04E92}" destId="{49A8AD19-3BD0-4604-91FE-E0ED8FFE3A98}" srcOrd="0" destOrd="0" presId="urn:microsoft.com/office/officeart/2009/layout/CircleArrowProcess"/>
    <dgm:cxn modelId="{9E7EA17F-C47A-47EC-ACC6-3D5967B3A5A3}" type="presOf" srcId="{2E7B0C0D-94A5-4DC7-8928-3E99133CC34D}" destId="{CC2A622D-FBCB-41EB-9550-BF77511663A2}" srcOrd="0" destOrd="0" presId="urn:microsoft.com/office/officeart/2009/layout/CircleArrowProcess"/>
    <dgm:cxn modelId="{D153AA56-C2C6-4ECC-8F98-8D0393448B4D}" type="presOf" srcId="{FBAE53AD-5840-484F-A0BB-4B82663936FA}" destId="{82BC6974-658F-4216-9BBE-9F95FB0FD137}" srcOrd="0" destOrd="0" presId="urn:microsoft.com/office/officeart/2009/layout/CircleArrowProcess"/>
    <dgm:cxn modelId="{51826F5A-C455-4896-99B6-6CBCBE1F58DE}" srcId="{D0A19B62-42D8-4865-AA26-F8CABDB04E92}" destId="{FBAE53AD-5840-484F-A0BB-4B82663936FA}" srcOrd="0" destOrd="0" parTransId="{914309EB-4F69-4A99-A322-D7FA468414A4}" sibTransId="{72A8AE8C-2B0A-44F5-9712-2C4F55BAD5A4}"/>
    <dgm:cxn modelId="{22E1DE8D-3588-4633-A934-708B11D5245B}" type="presParOf" srcId="{49A8AD19-3BD0-4604-91FE-E0ED8FFE3A98}" destId="{0577F64E-3702-4F74-A98F-93E203E26684}" srcOrd="0" destOrd="0" presId="urn:microsoft.com/office/officeart/2009/layout/CircleArrowProcess"/>
    <dgm:cxn modelId="{9526E757-C7EE-49B8-A971-8F5987CA690E}" type="presParOf" srcId="{0577F64E-3702-4F74-A98F-93E203E26684}" destId="{C834E68B-A8BD-407E-95A5-AF6195073D03}" srcOrd="0" destOrd="0" presId="urn:microsoft.com/office/officeart/2009/layout/CircleArrowProcess"/>
    <dgm:cxn modelId="{E1BBF31F-94F7-4391-A8E7-C110DA6B6394}" type="presParOf" srcId="{49A8AD19-3BD0-4604-91FE-E0ED8FFE3A98}" destId="{82BC6974-658F-4216-9BBE-9F95FB0FD137}" srcOrd="1" destOrd="0" presId="urn:microsoft.com/office/officeart/2009/layout/CircleArrowProcess"/>
    <dgm:cxn modelId="{F618726C-A102-4E4C-BA96-6EDE8845EB0E}" type="presParOf" srcId="{49A8AD19-3BD0-4604-91FE-E0ED8FFE3A98}" destId="{6E766460-7496-4099-B022-1AA29FFA2537}" srcOrd="2" destOrd="0" presId="urn:microsoft.com/office/officeart/2009/layout/CircleArrowProcess"/>
    <dgm:cxn modelId="{5277B735-4261-4675-9063-8AB2162F7B39}" type="presParOf" srcId="{6E766460-7496-4099-B022-1AA29FFA2537}" destId="{C236CD3E-E63F-4BEC-9B5A-9BBD41344F28}" srcOrd="0" destOrd="0" presId="urn:microsoft.com/office/officeart/2009/layout/CircleArrowProcess"/>
    <dgm:cxn modelId="{EB36DA85-F46E-4ED3-A09A-8523E8DA4EBE}" type="presParOf" srcId="{49A8AD19-3BD0-4604-91FE-E0ED8FFE3A98}" destId="{CC2A622D-FBCB-41EB-9550-BF77511663A2}" srcOrd="3" destOrd="0" presId="urn:microsoft.com/office/officeart/2009/layout/CircleArrowProcess"/>
    <dgm:cxn modelId="{0E3A46C7-E832-484F-874A-C0D236615F42}" type="presParOf" srcId="{49A8AD19-3BD0-4604-91FE-E0ED8FFE3A98}" destId="{059D19AD-ED9B-47E8-BD2F-628CDCBFB712}" srcOrd="4" destOrd="0" presId="urn:microsoft.com/office/officeart/2009/layout/CircleArrowProcess"/>
    <dgm:cxn modelId="{614A134E-CC62-4584-8FBA-5D42A11295F4}" type="presParOf" srcId="{059D19AD-ED9B-47E8-BD2F-628CDCBFB712}" destId="{DC6367CC-658C-465D-B7A2-B04DE7662C31}" srcOrd="0" destOrd="0" presId="urn:microsoft.com/office/officeart/2009/layout/CircleArrowProcess"/>
    <dgm:cxn modelId="{3A2EEE98-21D0-496A-BD6D-1DC5CEEF7AB2}" type="presParOf" srcId="{49A8AD19-3BD0-4604-91FE-E0ED8FFE3A98}" destId="{481FFC03-7AB5-4DDD-AB1C-22A90092E84D}" srcOrd="5" destOrd="0" presId="urn:microsoft.com/office/officeart/2009/layout/CircleArrowProcess"/>
    <dgm:cxn modelId="{3CC46BD6-43F7-4D56-B3EE-FD86AA72ED4F}" type="presParOf" srcId="{49A8AD19-3BD0-4604-91FE-E0ED8FFE3A98}" destId="{855D0C37-8D50-4D8C-B216-B0731627E85C}" srcOrd="6" destOrd="0" presId="urn:microsoft.com/office/officeart/2009/layout/CircleArrowProcess"/>
    <dgm:cxn modelId="{3B7FA73B-FC70-4E0F-9661-D4DA690C449C}" type="presParOf" srcId="{855D0C37-8D50-4D8C-B216-B0731627E85C}" destId="{844A25B9-8759-4036-84CB-D47C8B579778}" srcOrd="0" destOrd="0" presId="urn:microsoft.com/office/officeart/2009/layout/CircleArrowProcess"/>
    <dgm:cxn modelId="{31027739-4C90-4F07-8735-23C4C24B5074}" type="presParOf" srcId="{49A8AD19-3BD0-4604-91FE-E0ED8FFE3A98}" destId="{8636BE4E-9F6E-440D-B534-A206ED33F080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4E68B-A8BD-407E-95A5-AF6195073D03}">
      <dsp:nvSpPr>
        <dsp:cNvPr id="0" name=""/>
        <dsp:cNvSpPr/>
      </dsp:nvSpPr>
      <dsp:spPr>
        <a:xfrm>
          <a:off x="2336482" y="0"/>
          <a:ext cx="2052278" cy="205248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2185C5"/>
        </a:solidFill>
        <a:ln w="25400" cap="flat" cmpd="sng" algn="ctr">
          <a:solidFill>
            <a:srgbClr val="2185C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C6974-658F-4216-9BBE-9F95FB0FD137}">
      <dsp:nvSpPr>
        <dsp:cNvPr id="0" name=""/>
        <dsp:cNvSpPr/>
      </dsp:nvSpPr>
      <dsp:spPr>
        <a:xfrm>
          <a:off x="2789593" y="742944"/>
          <a:ext cx="1145287" cy="572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solidFill>
                <a:srgbClr val="677480"/>
              </a:solidFill>
              <a:latin typeface="Tajawal Light" panose="00000400000000000000" pitchFamily="2" charset="-78"/>
              <a:cs typeface="Tajawal Light" panose="00000400000000000000" pitchFamily="2" charset="-78"/>
            </a:rPr>
            <a:t>Student</a:t>
          </a:r>
        </a:p>
      </dsp:txBody>
      <dsp:txXfrm>
        <a:off x="2789593" y="742944"/>
        <a:ext cx="1145287" cy="572584"/>
      </dsp:txXfrm>
    </dsp:sp>
    <dsp:sp modelId="{C236CD3E-E63F-4BEC-9B5A-9BBD41344F28}">
      <dsp:nvSpPr>
        <dsp:cNvPr id="0" name=""/>
        <dsp:cNvSpPr/>
      </dsp:nvSpPr>
      <dsp:spPr>
        <a:xfrm>
          <a:off x="1766341" y="1179459"/>
          <a:ext cx="2052278" cy="205248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7ECEFD"/>
        </a:solidFill>
        <a:ln w="25400" cap="flat" cmpd="sng" algn="ctr">
          <a:solidFill>
            <a:srgbClr val="7ECEF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A622D-FBCB-41EB-9550-BF77511663A2}">
      <dsp:nvSpPr>
        <dsp:cNvPr id="0" name=""/>
        <dsp:cNvSpPr/>
      </dsp:nvSpPr>
      <dsp:spPr>
        <a:xfrm>
          <a:off x="2217142" y="1924581"/>
          <a:ext cx="1145287" cy="572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solidFill>
                <a:srgbClr val="677480"/>
              </a:solidFill>
              <a:latin typeface="Tajawal Light" panose="00000400000000000000" pitchFamily="2" charset="-78"/>
              <a:cs typeface="Tajawal Light" panose="00000400000000000000" pitchFamily="2" charset="-78"/>
            </a:rPr>
            <a:t>Student Records</a:t>
          </a:r>
        </a:p>
      </dsp:txBody>
      <dsp:txXfrm>
        <a:off x="2217142" y="1924581"/>
        <a:ext cx="1145287" cy="572584"/>
      </dsp:txXfrm>
    </dsp:sp>
    <dsp:sp modelId="{DC6367CC-658C-465D-B7A2-B04DE7662C31}">
      <dsp:nvSpPr>
        <dsp:cNvPr id="0" name=""/>
        <dsp:cNvSpPr/>
      </dsp:nvSpPr>
      <dsp:spPr>
        <a:xfrm>
          <a:off x="2336482" y="2363272"/>
          <a:ext cx="2052278" cy="2052487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FF9715"/>
        </a:solidFill>
        <a:ln w="25400" cap="flat" cmpd="sng" algn="ctr">
          <a:solidFill>
            <a:srgbClr val="FF971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1FFC03-7AB5-4DDD-AB1C-22A90092E84D}">
      <dsp:nvSpPr>
        <dsp:cNvPr id="0" name=""/>
        <dsp:cNvSpPr/>
      </dsp:nvSpPr>
      <dsp:spPr>
        <a:xfrm>
          <a:off x="2789593" y="3106217"/>
          <a:ext cx="1145287" cy="572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solidFill>
                <a:srgbClr val="677480"/>
              </a:solidFill>
              <a:latin typeface="Tajawal Light" panose="00000400000000000000" pitchFamily="2" charset="-78"/>
              <a:cs typeface="Tajawal Light" panose="00000400000000000000" pitchFamily="2" charset="-78"/>
            </a:rPr>
            <a:t>View Student Information</a:t>
          </a:r>
        </a:p>
      </dsp:txBody>
      <dsp:txXfrm>
        <a:off x="2789593" y="3106217"/>
        <a:ext cx="1145287" cy="572584"/>
      </dsp:txXfrm>
    </dsp:sp>
    <dsp:sp modelId="{844A25B9-8759-4036-84CB-D47C8B579778}">
      <dsp:nvSpPr>
        <dsp:cNvPr id="0" name=""/>
        <dsp:cNvSpPr/>
      </dsp:nvSpPr>
      <dsp:spPr>
        <a:xfrm>
          <a:off x="1912630" y="3678802"/>
          <a:ext cx="1763165" cy="1764017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rgbClr val="F20253"/>
        </a:solidFill>
        <a:ln w="25400" cap="flat" cmpd="sng" algn="ctr">
          <a:solidFill>
            <a:srgbClr val="F2025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6BE4E-9F6E-440D-B534-A206ED33F080}">
      <dsp:nvSpPr>
        <dsp:cNvPr id="0" name=""/>
        <dsp:cNvSpPr/>
      </dsp:nvSpPr>
      <dsp:spPr>
        <a:xfrm>
          <a:off x="2217142" y="4287853"/>
          <a:ext cx="1145287" cy="572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1400" b="0" kern="1200" dirty="0">
              <a:solidFill>
                <a:srgbClr val="677480"/>
              </a:solidFill>
              <a:latin typeface="Tajawal Light" panose="00000400000000000000" pitchFamily="2" charset="-78"/>
              <a:cs typeface="Tajawal Light" panose="00000400000000000000" pitchFamily="2" charset="-78"/>
            </a:rPr>
            <a:t>ثم سيظهر لك اسم المرشد كما هو موضح في الصور</a:t>
          </a:r>
          <a:endParaRPr lang="en-GB" sz="1400" b="0" kern="1200" dirty="0">
            <a:solidFill>
              <a:srgbClr val="677480"/>
            </a:solidFill>
            <a:latin typeface="Tajawal Light" panose="00000400000000000000" pitchFamily="2" charset="-78"/>
            <a:cs typeface="Tajawal Light" panose="00000400000000000000" pitchFamily="2" charset="-78"/>
          </a:endParaRPr>
        </a:p>
      </dsp:txBody>
      <dsp:txXfrm>
        <a:off x="2217142" y="4287853"/>
        <a:ext cx="1145287" cy="572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4940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77480"/>
              </a:buClr>
              <a:buSzPct val="100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○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■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F60FE65-20B2-4B61-A3C0-151A812BE1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5189853"/>
              </p:ext>
            </p:extLst>
          </p:nvPr>
        </p:nvGraphicFramePr>
        <p:xfrm>
          <a:off x="-795312" y="1168996"/>
          <a:ext cx="6155103" cy="5442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" name="Picture 1">
            <a:extLst>
              <a:ext uri="{FF2B5EF4-FFF2-40B4-BE49-F238E27FC236}">
                <a16:creationId xmlns:a16="http://schemas.microsoft.com/office/drawing/2014/main" id="{5C3E7D46-72CE-43F3-90D6-387BF327132D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3456" y="6278550"/>
            <a:ext cx="21621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EE2C962-EBEB-4749-A01D-3132DA580AFF}"/>
              </a:ext>
            </a:extLst>
          </p:cNvPr>
          <p:cNvSpPr/>
          <p:nvPr/>
        </p:nvSpPr>
        <p:spPr>
          <a:xfrm>
            <a:off x="2278967" y="276621"/>
            <a:ext cx="6468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QA" sz="4800" dirty="0" smtClean="0">
                <a:solidFill>
                  <a:srgbClr val="F20253"/>
                </a:solidFill>
                <a:latin typeface="Tajawal Light" panose="00000400000000000000" pitchFamily="2" charset="-78"/>
                <a:cs typeface="+mj-cs"/>
              </a:rPr>
              <a:t>تعرف على مرشدك الأكاديمي</a:t>
            </a:r>
            <a:endParaRPr lang="ar-QA" sz="4800" dirty="0">
              <a:solidFill>
                <a:srgbClr val="F20253"/>
              </a:solidFill>
              <a:latin typeface="Tajawal Light" panose="00000400000000000000" pitchFamily="2" charset="-78"/>
              <a:cs typeface="+mj-cs"/>
            </a:endParaRPr>
          </a:p>
        </p:txBody>
      </p:sp>
      <p:pic>
        <p:nvPicPr>
          <p:cNvPr id="21" name="Picture 1">
            <a:extLst>
              <a:ext uri="{FF2B5EF4-FFF2-40B4-BE49-F238E27FC236}">
                <a16:creationId xmlns:a16="http://schemas.microsoft.com/office/drawing/2014/main" id="{3663B87C-62FC-42E6-B809-93B8B55E8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135" y="4151574"/>
            <a:ext cx="2565496" cy="2411694"/>
          </a:xfrm>
          <a:prstGeom prst="rect">
            <a:avLst/>
          </a:prstGeom>
          <a:noFill/>
          <a:ln w="9525">
            <a:solidFill>
              <a:srgbClr val="F2025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D7B37F39-025A-48A2-8C91-DC24C8B833BE}"/>
              </a:ext>
            </a:extLst>
          </p:cNvPr>
          <p:cNvSpPr/>
          <p:nvPr/>
        </p:nvSpPr>
        <p:spPr>
          <a:xfrm>
            <a:off x="4851813" y="6114181"/>
            <a:ext cx="861060" cy="205740"/>
          </a:xfrm>
          <a:prstGeom prst="ellipse">
            <a:avLst/>
          </a:prstGeom>
          <a:noFill/>
          <a:ln w="38100">
            <a:solidFill>
              <a:srgbClr val="F20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78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pic>
        <p:nvPicPr>
          <p:cNvPr id="27" name="Picture 2">
            <a:extLst>
              <a:ext uri="{FF2B5EF4-FFF2-40B4-BE49-F238E27FC236}">
                <a16:creationId xmlns:a16="http://schemas.microsoft.com/office/drawing/2014/main" id="{3361DB2A-0CC5-4344-B7F1-E27C0B89E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134" y="1002944"/>
            <a:ext cx="2565497" cy="1381325"/>
          </a:xfrm>
          <a:prstGeom prst="rect">
            <a:avLst/>
          </a:prstGeom>
          <a:noFill/>
          <a:ln>
            <a:solidFill>
              <a:srgbClr val="F2025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>
            <a:extLst>
              <a:ext uri="{FF2B5EF4-FFF2-40B4-BE49-F238E27FC236}">
                <a16:creationId xmlns:a16="http://schemas.microsoft.com/office/drawing/2014/main" id="{CABC5353-03F7-46B0-A19A-8E2BF2141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135" y="2432818"/>
            <a:ext cx="2565498" cy="1670207"/>
          </a:xfrm>
          <a:prstGeom prst="rect">
            <a:avLst/>
          </a:prstGeom>
          <a:noFill/>
          <a:ln>
            <a:solidFill>
              <a:srgbClr val="F2025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1488ED53-C60B-4C67-80B3-8667880748B9}"/>
              </a:ext>
            </a:extLst>
          </p:cNvPr>
          <p:cNvSpPr/>
          <p:nvPr/>
        </p:nvSpPr>
        <p:spPr>
          <a:xfrm>
            <a:off x="5085551" y="3251014"/>
            <a:ext cx="1047964" cy="355972"/>
          </a:xfrm>
          <a:prstGeom prst="ellipse">
            <a:avLst/>
          </a:prstGeom>
          <a:noFill/>
          <a:ln w="38100">
            <a:solidFill>
              <a:srgbClr val="F20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78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CF7F410-0958-4376-9617-F4803E7E4271}"/>
              </a:ext>
            </a:extLst>
          </p:cNvPr>
          <p:cNvSpPr/>
          <p:nvPr/>
        </p:nvSpPr>
        <p:spPr>
          <a:xfrm>
            <a:off x="3434322" y="2360051"/>
            <a:ext cx="982934" cy="327541"/>
          </a:xfrm>
          <a:prstGeom prst="ellipse">
            <a:avLst/>
          </a:prstGeom>
          <a:noFill/>
          <a:ln w="38100">
            <a:solidFill>
              <a:srgbClr val="F20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78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DF16166-E2C8-4FDE-B6B2-E00C062648A4}"/>
              </a:ext>
            </a:extLst>
          </p:cNvPr>
          <p:cNvSpPr/>
          <p:nvPr/>
        </p:nvSpPr>
        <p:spPr>
          <a:xfrm>
            <a:off x="4255026" y="1284520"/>
            <a:ext cx="571097" cy="327540"/>
          </a:xfrm>
          <a:prstGeom prst="ellipse">
            <a:avLst/>
          </a:prstGeom>
          <a:noFill/>
          <a:ln w="38100">
            <a:solidFill>
              <a:srgbClr val="F20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78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4329451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7479AD5E055479716B78D17597C61" ma:contentTypeVersion="2" ma:contentTypeDescription="Create a new document." ma:contentTypeScope="" ma:versionID="d3f981f29ee7cb901ec7e5a34d6c0cb2">
  <xsd:schema xmlns:xsd="http://www.w3.org/2001/XMLSchema" xmlns:xs="http://www.w3.org/2001/XMLSchema" xmlns:p="http://schemas.microsoft.com/office/2006/metadata/properties" xmlns:ns1="http://schemas.microsoft.com/sharepoint/v3" xmlns:ns2="9b155e8f-140e-4814-868b-c1d72e2bdaac" targetNamespace="http://schemas.microsoft.com/office/2006/metadata/properties" ma:root="true" ma:fieldsID="c49ac44fda6b068ac25b805691bb5ca7" ns1:_="" ns2:_="">
    <xsd:import namespace="http://schemas.microsoft.com/sharepoint/v3"/>
    <xsd:import namespace="9b155e8f-140e-4814-868b-c1d72e2bdaa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155e8f-140e-4814-868b-c1d72e2bdaa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2EDDE42-DBA8-435A-8C18-34768A6DE776}"/>
</file>

<file path=customXml/itemProps2.xml><?xml version="1.0" encoding="utf-8"?>
<ds:datastoreItem xmlns:ds="http://schemas.openxmlformats.org/officeDocument/2006/customXml" ds:itemID="{31A9597C-7C62-42AA-AF6C-733F3340C3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79B45B-8009-440B-AF4C-09A67E6916CB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6c6e611b-04f1-4e34-a4a3-c67f3996737b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20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Times New Roman</vt:lpstr>
      <vt:lpstr>Lato</vt:lpstr>
      <vt:lpstr>Raleway</vt:lpstr>
      <vt:lpstr>Tajawal Light</vt:lpstr>
      <vt:lpstr>Antonio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Maryam Khalifa AlMeadhadi</dc:creator>
  <cp:lastModifiedBy>Heba Alshennawy</cp:lastModifiedBy>
  <cp:revision>63</cp:revision>
  <dcterms:modified xsi:type="dcterms:W3CDTF">2021-12-28T06:14:21Z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0x0101002BD7479AD5E055479716B78D17597C61</vt:lpwstr>
  </property>
</Properties>
</file>