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9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40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109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7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0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23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63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7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4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9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0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2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8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7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7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ABF3-4704-4FBA-9749-DAFB422867A5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CFE17-4F18-4CD6-97EE-ECDECBF8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69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  <p:sldLayoutId id="2147484103" r:id="rId13"/>
    <p:sldLayoutId id="2147484104" r:id="rId14"/>
    <p:sldLayoutId id="2147484105" r:id="rId15"/>
    <p:sldLayoutId id="2147484106" r:id="rId16"/>
    <p:sldLayoutId id="21474841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952" y="1167788"/>
            <a:ext cx="11788048" cy="2113741"/>
          </a:xfrm>
        </p:spPr>
        <p:txBody>
          <a:bodyPr>
            <a:noAutofit/>
          </a:bodyPr>
          <a:lstStyle/>
          <a:p>
            <a:pPr algn="ctr"/>
            <a:r>
              <a:rPr lang="en-US" sz="32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importance </a:t>
            </a:r>
            <a:r>
              <a:rPr lang="en-US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of theatre and its role in The society 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2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US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n-US" sz="3200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Dr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3200" b="1" i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Kamla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3200" b="1" i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Hinai</a:t>
            </a:r>
            <a:r>
              <a:rPr lang="en-US" sz="3200" b="1" i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5754" y="3413732"/>
            <a:ext cx="7987229" cy="1720129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>
                <a:solidFill>
                  <a:srgbClr val="FF0000"/>
                </a:solidFill>
              </a:rPr>
              <a:t>Day: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Tuesday,January</a:t>
            </a:r>
            <a:r>
              <a:rPr lang="en-US" sz="2800" b="1" i="1" dirty="0" smtClean="0">
                <a:solidFill>
                  <a:srgbClr val="FF0000"/>
                </a:solidFill>
              </a:rPr>
              <a:t>, 17, 2017</a:t>
            </a:r>
            <a:endParaRPr lang="en-US" sz="2800" b="1" dirty="0">
              <a:solidFill>
                <a:srgbClr val="FF0000"/>
              </a:solidFill>
            </a:endParaRPr>
          </a:p>
          <a:p>
            <a:pPr algn="l"/>
            <a:r>
              <a:rPr lang="en-US" sz="2800" b="1" i="1" dirty="0" smtClean="0">
                <a:solidFill>
                  <a:srgbClr val="FF0000"/>
                </a:solidFill>
              </a:rPr>
              <a:t>Time: 12.45 PM</a:t>
            </a:r>
          </a:p>
          <a:p>
            <a:pPr algn="l"/>
            <a:r>
              <a:rPr lang="en-US" sz="2800" b="1" i="1" dirty="0" smtClean="0">
                <a:solidFill>
                  <a:srgbClr val="FF0000"/>
                </a:solidFill>
              </a:rPr>
              <a:t>Location: Auditorium </a:t>
            </a:r>
            <a:r>
              <a:rPr lang="en-US" sz="2800" b="1" i="1" dirty="0">
                <a:solidFill>
                  <a:srgbClr val="FF0000"/>
                </a:solidFill>
              </a:rPr>
              <a:t>Hall, </a:t>
            </a:r>
            <a:r>
              <a:rPr lang="en-US" sz="2800" b="1" i="1" dirty="0" smtClean="0">
                <a:solidFill>
                  <a:srgbClr val="FF0000"/>
                </a:solidFill>
              </a:rPr>
              <a:t>C. Ring Road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0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10" y="1465243"/>
            <a:ext cx="11380424" cy="4869455"/>
          </a:xfrm>
        </p:spPr>
        <p:txBody>
          <a:bodyPr>
            <a:noAutofit/>
          </a:bodyPr>
          <a:lstStyle/>
          <a:p>
            <a:pPr algn="just" rtl="1"/>
            <a:r>
              <a:rPr lang="ar-SA" sz="4000" dirty="0">
                <a:solidFill>
                  <a:srgbClr val="FF0000"/>
                </a:solidFill>
              </a:rPr>
              <a:t>برعاية الأستاذ الدكتور/ إبراهيم </a:t>
            </a:r>
            <a:r>
              <a:rPr lang="ar-SA" sz="4000" dirty="0" smtClean="0">
                <a:solidFill>
                  <a:srgbClr val="FF0000"/>
                </a:solidFill>
              </a:rPr>
              <a:t>النعيمي</a:t>
            </a:r>
            <a:r>
              <a:rPr lang="en-US" sz="4000" dirty="0" smtClean="0">
                <a:solidFill>
                  <a:srgbClr val="FF0000"/>
                </a:solidFill>
              </a:rPr>
              <a:t>- </a:t>
            </a:r>
            <a:r>
              <a:rPr lang="ar-SA" sz="4000" dirty="0" smtClean="0">
                <a:solidFill>
                  <a:srgbClr val="FF0000"/>
                </a:solidFill>
              </a:rPr>
              <a:t> رئيس </a:t>
            </a:r>
            <a:r>
              <a:rPr lang="ar-SA" sz="4000" dirty="0">
                <a:solidFill>
                  <a:srgbClr val="FF0000"/>
                </a:solidFill>
              </a:rPr>
              <a:t>كلية المجتمع في </a:t>
            </a:r>
            <a:r>
              <a:rPr lang="ar-SA" sz="4000" dirty="0" smtClean="0">
                <a:solidFill>
                  <a:srgbClr val="FF0000"/>
                </a:solidFill>
              </a:rPr>
              <a:t>قطر</a:t>
            </a:r>
            <a:r>
              <a:rPr lang="en-US" sz="4000" dirty="0" smtClean="0">
                <a:solidFill>
                  <a:srgbClr val="FF0000"/>
                </a:solidFill>
              </a:rPr>
              <a:t>- </a:t>
            </a:r>
            <a:r>
              <a:rPr lang="ar-SA" sz="4000" dirty="0" smtClean="0">
                <a:solidFill>
                  <a:srgbClr val="FF0000"/>
                </a:solidFill>
              </a:rPr>
              <a:t> </a:t>
            </a:r>
            <a:r>
              <a:rPr lang="ar-QA" sz="4000" dirty="0" smtClean="0">
                <a:solidFill>
                  <a:srgbClr val="FF0000"/>
                </a:solidFill>
              </a:rPr>
              <a:t>ت</a:t>
            </a:r>
            <a:r>
              <a:rPr lang="ar-SA" sz="4000" dirty="0" smtClean="0">
                <a:solidFill>
                  <a:srgbClr val="FF0000"/>
                </a:solidFill>
              </a:rPr>
              <a:t>نظم </a:t>
            </a:r>
            <a:r>
              <a:rPr lang="ar-SA" sz="4000" dirty="0">
                <a:solidFill>
                  <a:srgbClr val="FF0000"/>
                </a:solidFill>
              </a:rPr>
              <a:t>مكتبة الكلية ندوة ثقافية </a:t>
            </a:r>
            <a:r>
              <a:rPr lang="ar-SA" sz="4000" dirty="0" smtClean="0">
                <a:solidFill>
                  <a:srgbClr val="FF0000"/>
                </a:solidFill>
              </a:rPr>
              <a:t>عن</a:t>
            </a:r>
            <a:r>
              <a:rPr lang="ar-QA" sz="4000" dirty="0" smtClean="0">
                <a:solidFill>
                  <a:srgbClr val="FF0000"/>
                </a:solidFill>
              </a:rPr>
              <a:t> أهمية المسرح </a:t>
            </a:r>
            <a:r>
              <a:rPr lang="ar-QA" sz="4000" dirty="0" smtClean="0">
                <a:solidFill>
                  <a:srgbClr val="FF0000"/>
                </a:solidFill>
              </a:rPr>
              <a:t>ودوره </a:t>
            </a:r>
            <a:r>
              <a:rPr lang="ar-QA" sz="4000" dirty="0" smtClean="0">
                <a:solidFill>
                  <a:srgbClr val="FF0000"/>
                </a:solidFill>
              </a:rPr>
              <a:t>في </a:t>
            </a:r>
            <a:r>
              <a:rPr lang="ar-QA" sz="4000" dirty="0" smtClean="0">
                <a:solidFill>
                  <a:srgbClr val="FF0000"/>
                </a:solidFill>
              </a:rPr>
              <a:t>المجتمع. </a:t>
            </a:r>
            <a:endParaRPr lang="ar-QA" sz="4000" dirty="0" smtClean="0">
              <a:solidFill>
                <a:srgbClr val="FF0000"/>
              </a:solidFill>
            </a:endParaRPr>
          </a:p>
          <a:p>
            <a:pPr marL="0" indent="0" algn="just" rtl="1">
              <a:buNone/>
            </a:pPr>
            <a:endParaRPr lang="ar-QA" sz="4000" dirty="0" smtClean="0">
              <a:solidFill>
                <a:srgbClr val="FF0000"/>
              </a:solidFill>
            </a:endParaRPr>
          </a:p>
          <a:p>
            <a:pPr algn="just" rtl="1"/>
            <a:r>
              <a:rPr lang="ar-QA" sz="4000" dirty="0" smtClean="0">
                <a:solidFill>
                  <a:srgbClr val="FF0000"/>
                </a:solidFill>
              </a:rPr>
              <a:t>يقدم </a:t>
            </a:r>
            <a:r>
              <a:rPr lang="ar-QA" sz="4000" dirty="0" smtClean="0">
                <a:solidFill>
                  <a:srgbClr val="FF0000"/>
                </a:solidFill>
              </a:rPr>
              <a:t>الندوة الثقافية الدكتورة / كاملة الهنائي </a:t>
            </a:r>
            <a:r>
              <a:rPr lang="ar-EG" sz="4000" dirty="0" smtClean="0">
                <a:solidFill>
                  <a:srgbClr val="FF0000"/>
                </a:solidFill>
              </a:rPr>
              <a:t>، </a:t>
            </a:r>
            <a:r>
              <a:rPr lang="ar-SA" sz="4000" dirty="0" smtClean="0">
                <a:solidFill>
                  <a:srgbClr val="FF0000"/>
                </a:solidFill>
              </a:rPr>
              <a:t>أستاذ </a:t>
            </a:r>
            <a:r>
              <a:rPr lang="ar-QA" sz="4000" dirty="0" smtClean="0">
                <a:solidFill>
                  <a:srgbClr val="FF0000"/>
                </a:solidFill>
              </a:rPr>
              <a:t>المسرح </a:t>
            </a:r>
            <a:r>
              <a:rPr lang="ar-SA" sz="4000" dirty="0" smtClean="0">
                <a:solidFill>
                  <a:srgbClr val="FF0000"/>
                </a:solidFill>
              </a:rPr>
              <a:t>المساعد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ar-QA" sz="4000" dirty="0" smtClean="0">
                <a:solidFill>
                  <a:srgbClr val="FF0000"/>
                </a:solidFill>
              </a:rPr>
              <a:t>ببرنامج الفنون المسرحية</a:t>
            </a:r>
            <a:r>
              <a:rPr lang="ar-SA" sz="4000" dirty="0" smtClean="0">
                <a:solidFill>
                  <a:srgbClr val="FF0000"/>
                </a:solidFill>
              </a:rPr>
              <a:t> ب</a:t>
            </a:r>
            <a:r>
              <a:rPr lang="ar-EG" sz="4000" dirty="0">
                <a:solidFill>
                  <a:srgbClr val="FF0000"/>
                </a:solidFill>
              </a:rPr>
              <a:t>ال</a:t>
            </a:r>
            <a:r>
              <a:rPr lang="ar-SA" sz="4000" dirty="0">
                <a:solidFill>
                  <a:srgbClr val="FF0000"/>
                </a:solidFill>
              </a:rPr>
              <a:t>كلية. </a:t>
            </a:r>
            <a:r>
              <a:rPr lang="ar-QA" sz="4000" dirty="0" smtClean="0">
                <a:solidFill>
                  <a:srgbClr val="FF0000"/>
                </a:solidFill>
              </a:rPr>
              <a:t>ت</a:t>
            </a:r>
            <a:r>
              <a:rPr lang="ar-SA" sz="4000" dirty="0" smtClean="0">
                <a:solidFill>
                  <a:srgbClr val="FF0000"/>
                </a:solidFill>
              </a:rPr>
              <a:t>عقد </a:t>
            </a:r>
            <a:r>
              <a:rPr lang="ar-SA" sz="4000" dirty="0">
                <a:solidFill>
                  <a:srgbClr val="FF0000"/>
                </a:solidFill>
              </a:rPr>
              <a:t>الندوة في تمام الساعة </a:t>
            </a:r>
            <a:r>
              <a:rPr lang="en-US" sz="4000" dirty="0">
                <a:solidFill>
                  <a:srgbClr val="FF0000"/>
                </a:solidFill>
              </a:rPr>
              <a:t>12:45</a:t>
            </a:r>
            <a:r>
              <a:rPr lang="ar-QA" sz="4000" dirty="0">
                <a:solidFill>
                  <a:srgbClr val="FF0000"/>
                </a:solidFill>
              </a:rPr>
              <a:t> </a:t>
            </a:r>
            <a:r>
              <a:rPr lang="ar-SA" sz="4000" dirty="0" smtClean="0">
                <a:solidFill>
                  <a:srgbClr val="FF0000"/>
                </a:solidFill>
              </a:rPr>
              <a:t>ظهرًا </a:t>
            </a:r>
            <a:r>
              <a:rPr lang="ar-SA" sz="4000" dirty="0">
                <a:solidFill>
                  <a:srgbClr val="FF0000"/>
                </a:solidFill>
              </a:rPr>
              <a:t>يوم الثلاثاء الموافق  </a:t>
            </a:r>
            <a:r>
              <a:rPr lang="ar-QA" sz="4000" dirty="0" smtClean="0">
                <a:solidFill>
                  <a:srgbClr val="FF0000"/>
                </a:solidFill>
              </a:rPr>
              <a:t>17/1/2017</a:t>
            </a:r>
            <a:r>
              <a:rPr lang="ar-SA" sz="4000" dirty="0" smtClean="0">
                <a:solidFill>
                  <a:srgbClr val="FF0000"/>
                </a:solidFill>
              </a:rPr>
              <a:t> في </a:t>
            </a:r>
            <a:r>
              <a:rPr lang="ar-SA" sz="4000" dirty="0">
                <a:solidFill>
                  <a:srgbClr val="FF0000"/>
                </a:solidFill>
              </a:rPr>
              <a:t>قاعة المسرح </a:t>
            </a:r>
            <a:r>
              <a:rPr lang="ar-SA" sz="4000" dirty="0" smtClean="0">
                <a:solidFill>
                  <a:srgbClr val="FF0000"/>
                </a:solidFill>
              </a:rPr>
              <a:t>في </a:t>
            </a:r>
            <a:r>
              <a:rPr lang="ar-SA" sz="4000" dirty="0">
                <a:solidFill>
                  <a:srgbClr val="FF0000"/>
                </a:solidFill>
              </a:rPr>
              <a:t>مقر الكلية </a:t>
            </a:r>
            <a:r>
              <a:rPr lang="ar-SA" sz="4000" dirty="0" smtClean="0">
                <a:solidFill>
                  <a:srgbClr val="FF0000"/>
                </a:solidFill>
              </a:rPr>
              <a:t>ب</a:t>
            </a:r>
            <a:r>
              <a:rPr lang="ar-QA" sz="4000" dirty="0" smtClean="0">
                <a:solidFill>
                  <a:srgbClr val="FF0000"/>
                </a:solidFill>
              </a:rPr>
              <a:t>الطريق الدائري الثالث</a:t>
            </a:r>
            <a:r>
              <a:rPr lang="ar-QA" sz="4000" dirty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B5375F9A990F4DA812C60CA529443F" ma:contentTypeVersion="1" ma:contentTypeDescription="Create a new document." ma:contentTypeScope="" ma:versionID="75a0be082bdb9514ebe6d572c712008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204B798-8BF3-47DC-9E51-9AA0DCBE0C7B}"/>
</file>

<file path=customXml/itemProps2.xml><?xml version="1.0" encoding="utf-8"?>
<ds:datastoreItem xmlns:ds="http://schemas.openxmlformats.org/officeDocument/2006/customXml" ds:itemID="{0AA2A49F-F026-40A8-93EC-537C02CAD5EF}"/>
</file>

<file path=customXml/itemProps3.xml><?xml version="1.0" encoding="utf-8"?>
<ds:datastoreItem xmlns:ds="http://schemas.openxmlformats.org/officeDocument/2006/customXml" ds:itemID="{B32463DD-67B3-4FCF-A409-3A0CB2CD3330}"/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</TotalTime>
  <Words>85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THE importance of theatre and its role in The society   Dr. Kamla Al Hinai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 of the Islamic Civilization in Astronomy Dr. Nader Mohamed</dc:title>
  <dc:creator>Hossam Mohamed Refaat Abouserie Abdelgawad</dc:creator>
  <cp:lastModifiedBy>Hossam Mohamed Refaat Abouserie Abdelgawad</cp:lastModifiedBy>
  <cp:revision>28</cp:revision>
  <dcterms:created xsi:type="dcterms:W3CDTF">2016-11-22T06:35:35Z</dcterms:created>
  <dcterms:modified xsi:type="dcterms:W3CDTF">2017-01-16T10:01:18Z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0x0101003AB5375F9A990F4DA812C60CA529443F</vt:lpwstr>
  </property>
</Properties>
</file>