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1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3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6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69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31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84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08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4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6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3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3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5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0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1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8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3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52ABF3-4704-4FBA-9749-DAFB422867A5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  <p:sldLayoutId id="21474838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8080" y="771181"/>
            <a:ext cx="7516258" cy="2412694"/>
          </a:xfrm>
        </p:spPr>
        <p:txBody>
          <a:bodyPr>
            <a:noAutofit/>
          </a:bodyPr>
          <a:lstStyle/>
          <a:p>
            <a:pPr algn="l"/>
            <a:r>
              <a:rPr lang="en-US" sz="4800" b="1" i="1" dirty="0">
                <a:solidFill>
                  <a:srgbClr val="FF0000"/>
                </a:solidFill>
              </a:rPr>
              <a:t>Achievements of the Islamic Civilization in </a:t>
            </a:r>
            <a:r>
              <a:rPr lang="en-US" sz="4800" b="1" i="1" dirty="0" smtClean="0">
                <a:solidFill>
                  <a:srgbClr val="FF0000"/>
                </a:solidFill>
              </a:rPr>
              <a:t>Astronomy</a:t>
            </a:r>
            <a:br>
              <a:rPr lang="en-US" sz="4800" b="1" i="1" dirty="0" smtClean="0">
                <a:solidFill>
                  <a:srgbClr val="FF0000"/>
                </a:solidFill>
              </a:rPr>
            </a:br>
            <a:r>
              <a:rPr lang="en-US" sz="4800" b="1" i="1" dirty="0" smtClean="0">
                <a:solidFill>
                  <a:srgbClr val="FF0000"/>
                </a:solidFill>
              </a:rPr>
              <a:t>Dr</a:t>
            </a:r>
            <a:r>
              <a:rPr lang="en-US" sz="4800" b="1" i="1" dirty="0">
                <a:solidFill>
                  <a:srgbClr val="FF0000"/>
                </a:solidFill>
              </a:rPr>
              <a:t>. Nader Mohamed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2507" y="4350165"/>
            <a:ext cx="6797406" cy="2226734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smtClean="0">
                <a:solidFill>
                  <a:srgbClr val="0070C0"/>
                </a:solidFill>
              </a:rPr>
              <a:t>Day: Tuesday</a:t>
            </a:r>
            <a:r>
              <a:rPr lang="en-US" sz="2800" b="1" i="1" dirty="0">
                <a:solidFill>
                  <a:srgbClr val="0070C0"/>
                </a:solidFill>
              </a:rPr>
              <a:t>, December 13, 2016</a:t>
            </a:r>
            <a:endParaRPr lang="en-US" sz="2800" b="1" dirty="0">
              <a:solidFill>
                <a:srgbClr val="0070C0"/>
              </a:solidFill>
            </a:endParaRPr>
          </a:p>
          <a:p>
            <a:pPr algn="l"/>
            <a:r>
              <a:rPr lang="en-US" sz="2800" b="1" i="1" dirty="0" smtClean="0">
                <a:solidFill>
                  <a:srgbClr val="0070C0"/>
                </a:solidFill>
              </a:rPr>
              <a:t>Time: 12.45 PM</a:t>
            </a:r>
          </a:p>
          <a:p>
            <a:pPr algn="l"/>
            <a:r>
              <a:rPr lang="en-US" sz="2800" b="1" i="1" dirty="0" smtClean="0">
                <a:solidFill>
                  <a:srgbClr val="0070C0"/>
                </a:solidFill>
              </a:rPr>
              <a:t>Location: Auditorium </a:t>
            </a:r>
            <a:r>
              <a:rPr lang="en-US" sz="2800" b="1" i="1" dirty="0">
                <a:solidFill>
                  <a:srgbClr val="0070C0"/>
                </a:solidFill>
              </a:rPr>
              <a:t>Hall, </a:t>
            </a:r>
            <a:r>
              <a:rPr lang="en-US" sz="2800" b="1" i="1" dirty="0" smtClean="0">
                <a:solidFill>
                  <a:srgbClr val="0070C0"/>
                </a:solidFill>
              </a:rPr>
              <a:t>Lusail</a:t>
            </a:r>
            <a:r>
              <a:rPr lang="en-US" sz="2800" b="1" i="1" dirty="0">
                <a:solidFill>
                  <a:srgbClr val="0070C0"/>
                </a:solidFill>
              </a:rPr>
              <a:t>, Male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Moon 5"/>
          <p:cNvSpPr/>
          <p:nvPr/>
        </p:nvSpPr>
        <p:spPr>
          <a:xfrm rot="7694655">
            <a:off x="9864245" y="-661012"/>
            <a:ext cx="1834379" cy="3979172"/>
          </a:xfrm>
          <a:prstGeom prst="mo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613457"/>
            <a:ext cx="10018713" cy="5177743"/>
          </a:xfrm>
        </p:spPr>
        <p:txBody>
          <a:bodyPr>
            <a:normAutofit/>
          </a:bodyPr>
          <a:lstStyle/>
          <a:p>
            <a:pPr algn="just" rtl="1"/>
            <a:r>
              <a:rPr lang="ar-SA" sz="3600" dirty="0">
                <a:solidFill>
                  <a:srgbClr val="0070C0"/>
                </a:solidFill>
              </a:rPr>
              <a:t>برعاية الأستاذ الدكتور/ إبراهيم </a:t>
            </a:r>
            <a:r>
              <a:rPr lang="ar-SA" sz="3600" dirty="0" smtClean="0">
                <a:solidFill>
                  <a:srgbClr val="0070C0"/>
                </a:solidFill>
              </a:rPr>
              <a:t>النعيمي</a:t>
            </a:r>
            <a:r>
              <a:rPr lang="en-US" sz="3600" dirty="0" smtClean="0">
                <a:solidFill>
                  <a:srgbClr val="0070C0"/>
                </a:solidFill>
              </a:rPr>
              <a:t>- </a:t>
            </a:r>
            <a:r>
              <a:rPr lang="ar-SA" sz="3600" dirty="0" smtClean="0">
                <a:solidFill>
                  <a:srgbClr val="0070C0"/>
                </a:solidFill>
              </a:rPr>
              <a:t> رئيس </a:t>
            </a:r>
            <a:r>
              <a:rPr lang="ar-SA" sz="3600" dirty="0">
                <a:solidFill>
                  <a:srgbClr val="0070C0"/>
                </a:solidFill>
              </a:rPr>
              <a:t>كلية المجتمع في </a:t>
            </a:r>
            <a:r>
              <a:rPr lang="ar-SA" sz="3600" dirty="0" smtClean="0">
                <a:solidFill>
                  <a:srgbClr val="0070C0"/>
                </a:solidFill>
              </a:rPr>
              <a:t>قطر</a:t>
            </a:r>
            <a:r>
              <a:rPr lang="en-US" sz="3600" dirty="0" smtClean="0">
                <a:solidFill>
                  <a:srgbClr val="0070C0"/>
                </a:solidFill>
              </a:rPr>
              <a:t>- </a:t>
            </a:r>
            <a:r>
              <a:rPr lang="ar-SA" sz="3600" dirty="0" smtClean="0">
                <a:solidFill>
                  <a:srgbClr val="0070C0"/>
                </a:solidFill>
              </a:rPr>
              <a:t> </a:t>
            </a:r>
            <a:r>
              <a:rPr lang="ar-SA" sz="3600" dirty="0" smtClean="0">
                <a:solidFill>
                  <a:srgbClr val="0070C0"/>
                </a:solidFill>
              </a:rPr>
              <a:t>نظم</a:t>
            </a:r>
            <a:r>
              <a:rPr lang="ar-QA" sz="3600" dirty="0">
                <a:solidFill>
                  <a:srgbClr val="0070C0"/>
                </a:solidFill>
              </a:rPr>
              <a:t>ت</a:t>
            </a:r>
            <a:r>
              <a:rPr lang="ar-SA" sz="3600" dirty="0" smtClean="0">
                <a:solidFill>
                  <a:srgbClr val="0070C0"/>
                </a:solidFill>
              </a:rPr>
              <a:t> </a:t>
            </a:r>
            <a:r>
              <a:rPr lang="ar-SA" sz="3600" dirty="0">
                <a:solidFill>
                  <a:srgbClr val="0070C0"/>
                </a:solidFill>
              </a:rPr>
              <a:t>مكتبة الكلية ندوة ثقافية </a:t>
            </a:r>
            <a:r>
              <a:rPr lang="ar-SA" sz="3600" dirty="0" smtClean="0">
                <a:solidFill>
                  <a:srgbClr val="0070C0"/>
                </a:solidFill>
              </a:rPr>
              <a:t>عن</a:t>
            </a:r>
            <a:r>
              <a:rPr lang="ar-QA" sz="3600" dirty="0" smtClean="0">
                <a:solidFill>
                  <a:srgbClr val="0070C0"/>
                </a:solidFill>
              </a:rPr>
              <a:t> إنجازات الحضارة الإسلامية في علم الفلك . </a:t>
            </a:r>
            <a:r>
              <a:rPr lang="ar-QA" sz="3600" dirty="0" smtClean="0">
                <a:solidFill>
                  <a:srgbClr val="0070C0"/>
                </a:solidFill>
              </a:rPr>
              <a:t>قدم </a:t>
            </a:r>
            <a:r>
              <a:rPr lang="ar-QA" sz="3600" dirty="0" smtClean="0">
                <a:solidFill>
                  <a:srgbClr val="0070C0"/>
                </a:solidFill>
              </a:rPr>
              <a:t>الندوة الثقافية الدكتور / نادر محمد </a:t>
            </a:r>
            <a:r>
              <a:rPr lang="ar-EG" sz="3600" dirty="0" smtClean="0">
                <a:solidFill>
                  <a:srgbClr val="0070C0"/>
                </a:solidFill>
              </a:rPr>
              <a:t>، </a:t>
            </a:r>
            <a:r>
              <a:rPr lang="ar-SA" sz="3600" dirty="0" smtClean="0">
                <a:solidFill>
                  <a:srgbClr val="0070C0"/>
                </a:solidFill>
              </a:rPr>
              <a:t>أستاذ </a:t>
            </a:r>
            <a:r>
              <a:rPr lang="ar-QA" sz="3600" dirty="0" smtClean="0">
                <a:solidFill>
                  <a:srgbClr val="0070C0"/>
                </a:solidFill>
              </a:rPr>
              <a:t>التاريخ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ar-QA" sz="3600" dirty="0" smtClean="0">
                <a:solidFill>
                  <a:srgbClr val="0070C0"/>
                </a:solidFill>
              </a:rPr>
              <a:t>والحضارة الإسلامية </a:t>
            </a:r>
            <a:r>
              <a:rPr lang="ar-SA" sz="3600" dirty="0" smtClean="0">
                <a:solidFill>
                  <a:srgbClr val="0070C0"/>
                </a:solidFill>
              </a:rPr>
              <a:t>المساعد </a:t>
            </a:r>
            <a:r>
              <a:rPr lang="ar-SA" sz="3600" dirty="0">
                <a:solidFill>
                  <a:srgbClr val="0070C0"/>
                </a:solidFill>
              </a:rPr>
              <a:t>بقسم الإنساني</a:t>
            </a:r>
            <a:r>
              <a:rPr lang="ar-EG" sz="3600" dirty="0">
                <a:solidFill>
                  <a:srgbClr val="0070C0"/>
                </a:solidFill>
              </a:rPr>
              <a:t>ات</a:t>
            </a:r>
            <a:r>
              <a:rPr lang="ar-SA" sz="3600" dirty="0">
                <a:solidFill>
                  <a:srgbClr val="0070C0"/>
                </a:solidFill>
              </a:rPr>
              <a:t> والعلوم الإجتماعية ب</a:t>
            </a:r>
            <a:r>
              <a:rPr lang="ar-EG" sz="3600" dirty="0">
                <a:solidFill>
                  <a:srgbClr val="0070C0"/>
                </a:solidFill>
              </a:rPr>
              <a:t>ال</a:t>
            </a:r>
            <a:r>
              <a:rPr lang="ar-SA" sz="3600" dirty="0">
                <a:solidFill>
                  <a:srgbClr val="0070C0"/>
                </a:solidFill>
              </a:rPr>
              <a:t>كلية. </a:t>
            </a:r>
            <a:r>
              <a:rPr lang="ar-SA" sz="3600" dirty="0" smtClean="0">
                <a:solidFill>
                  <a:srgbClr val="0070C0"/>
                </a:solidFill>
              </a:rPr>
              <a:t>عقد</a:t>
            </a:r>
            <a:r>
              <a:rPr lang="ar-QA" sz="3600" smtClean="0">
                <a:solidFill>
                  <a:srgbClr val="0070C0"/>
                </a:solidFill>
              </a:rPr>
              <a:t>ت</a:t>
            </a:r>
            <a:r>
              <a:rPr lang="ar-SA" sz="3600" smtClean="0">
                <a:solidFill>
                  <a:srgbClr val="0070C0"/>
                </a:solidFill>
              </a:rPr>
              <a:t> </a:t>
            </a:r>
            <a:r>
              <a:rPr lang="ar-SA" sz="3600" dirty="0">
                <a:solidFill>
                  <a:srgbClr val="0070C0"/>
                </a:solidFill>
              </a:rPr>
              <a:t>الندوة في تمام الساعة </a:t>
            </a:r>
            <a:r>
              <a:rPr lang="en-US" sz="3600" dirty="0">
                <a:solidFill>
                  <a:srgbClr val="0070C0"/>
                </a:solidFill>
              </a:rPr>
              <a:t>12:45</a:t>
            </a:r>
            <a:r>
              <a:rPr lang="ar-QA" sz="3600" dirty="0">
                <a:solidFill>
                  <a:srgbClr val="0070C0"/>
                </a:solidFill>
              </a:rPr>
              <a:t> </a:t>
            </a:r>
            <a:r>
              <a:rPr lang="ar-SA" sz="3600" dirty="0" smtClean="0">
                <a:solidFill>
                  <a:srgbClr val="0070C0"/>
                </a:solidFill>
              </a:rPr>
              <a:t>ظهرًا </a:t>
            </a:r>
            <a:r>
              <a:rPr lang="ar-SA" sz="3600" dirty="0">
                <a:solidFill>
                  <a:srgbClr val="0070C0"/>
                </a:solidFill>
              </a:rPr>
              <a:t>يوم الثلاثاء الموافق  </a:t>
            </a:r>
            <a:r>
              <a:rPr lang="ar-EG" sz="3600" dirty="0" smtClean="0">
                <a:solidFill>
                  <a:srgbClr val="0070C0"/>
                </a:solidFill>
              </a:rPr>
              <a:t>1</a:t>
            </a:r>
            <a:r>
              <a:rPr lang="ar-QA" sz="3600" dirty="0" smtClean="0">
                <a:solidFill>
                  <a:srgbClr val="0070C0"/>
                </a:solidFill>
              </a:rPr>
              <a:t>3</a:t>
            </a:r>
            <a:r>
              <a:rPr lang="ar-SA" sz="3600" dirty="0" smtClean="0">
                <a:solidFill>
                  <a:srgbClr val="0070C0"/>
                </a:solidFill>
              </a:rPr>
              <a:t>/1</a:t>
            </a:r>
            <a:r>
              <a:rPr lang="ar-QA" sz="3600" dirty="0" smtClean="0">
                <a:solidFill>
                  <a:srgbClr val="0070C0"/>
                </a:solidFill>
              </a:rPr>
              <a:t>2</a:t>
            </a:r>
            <a:r>
              <a:rPr lang="ar-SA" sz="3600" dirty="0" smtClean="0">
                <a:solidFill>
                  <a:srgbClr val="0070C0"/>
                </a:solidFill>
              </a:rPr>
              <a:t>/2016 في </a:t>
            </a:r>
            <a:r>
              <a:rPr lang="ar-SA" sz="3600" dirty="0">
                <a:solidFill>
                  <a:srgbClr val="0070C0"/>
                </a:solidFill>
              </a:rPr>
              <a:t>قاعة المسرح </a:t>
            </a:r>
            <a:r>
              <a:rPr lang="ar-EG" sz="3600" dirty="0">
                <a:solidFill>
                  <a:srgbClr val="0070C0"/>
                </a:solidFill>
              </a:rPr>
              <a:t>– </a:t>
            </a:r>
            <a:r>
              <a:rPr lang="ar-QA" sz="3600" dirty="0">
                <a:solidFill>
                  <a:srgbClr val="0070C0"/>
                </a:solidFill>
              </a:rPr>
              <a:t>مبنى </a:t>
            </a:r>
            <a:r>
              <a:rPr lang="ar-EG" sz="3600" dirty="0" smtClean="0">
                <a:solidFill>
                  <a:srgbClr val="0070C0"/>
                </a:solidFill>
              </a:rPr>
              <a:t>الط</a:t>
            </a:r>
            <a:r>
              <a:rPr lang="ar-QA" sz="3600" dirty="0" smtClean="0">
                <a:solidFill>
                  <a:srgbClr val="0070C0"/>
                </a:solidFill>
              </a:rPr>
              <a:t>لا</a:t>
            </a:r>
            <a:r>
              <a:rPr lang="ar-EG" sz="3600" dirty="0" smtClean="0">
                <a:solidFill>
                  <a:srgbClr val="0070C0"/>
                </a:solidFill>
              </a:rPr>
              <a:t>ب </a:t>
            </a:r>
            <a:r>
              <a:rPr lang="ar-EG" sz="3600" dirty="0">
                <a:solidFill>
                  <a:srgbClr val="0070C0"/>
                </a:solidFill>
              </a:rPr>
              <a:t>- </a:t>
            </a:r>
            <a:r>
              <a:rPr lang="ar-SA" sz="3600" dirty="0">
                <a:solidFill>
                  <a:srgbClr val="0070C0"/>
                </a:solidFill>
              </a:rPr>
              <a:t>في مقر الكلية بمنطقة اللوسيل.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B5375F9A990F4DA812C60CA529443F" ma:contentTypeVersion="1" ma:contentTypeDescription="Create a new document." ma:contentTypeScope="" ma:versionID="75a0be082bdb9514ebe6d572c712008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21967C2-5953-4D6D-A6D5-E10EB2C4B161}"/>
</file>

<file path=customXml/itemProps2.xml><?xml version="1.0" encoding="utf-8"?>
<ds:datastoreItem xmlns:ds="http://schemas.openxmlformats.org/officeDocument/2006/customXml" ds:itemID="{20D34D39-578F-41AC-AB8D-5198DFF1EECD}"/>
</file>

<file path=customXml/itemProps3.xml><?xml version="1.0" encoding="utf-8"?>
<ds:datastoreItem xmlns:ds="http://schemas.openxmlformats.org/officeDocument/2006/customXml" ds:itemID="{D867C589-B1AA-4942-BFAB-05DA41B198F4}"/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33</TotalTime>
  <Words>87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Corbel</vt:lpstr>
      <vt:lpstr>Tahoma</vt:lpstr>
      <vt:lpstr>Parallax</vt:lpstr>
      <vt:lpstr>Achievements of the Islamic Civilization in Astronomy Dr. Nader Mohamed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 of the Islamic Civilization in Astronomy Dr. Nader Mohamed</dc:title>
  <dc:creator>Hossam Mohamed Refaat Abouserie Abdelgawad</dc:creator>
  <cp:lastModifiedBy>Hossam Mohamed Refaat Abouserie Abdelgawad</cp:lastModifiedBy>
  <cp:revision>19</cp:revision>
  <dcterms:created xsi:type="dcterms:W3CDTF">2016-11-22T06:35:35Z</dcterms:created>
  <dcterms:modified xsi:type="dcterms:W3CDTF">2016-12-14T04:54:21Z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0x0101003AB5375F9A990F4DA812C60CA529443F</vt:lpwstr>
  </property>
</Properties>
</file>