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3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4B44B-380F-4033-B749-9D70CB83643F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9A8E1-0ADE-44CD-B146-4091E4E90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9A8E1-0ADE-44CD-B146-4091E4E90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5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3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124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53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5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2ABF3-4704-4FBA-9749-DAFB422867A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FE17-4F18-4CD6-97EE-ECDECBF8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  <p:sldLayoutId id="2147484378" r:id="rId15"/>
    <p:sldLayoutId id="2147484379" r:id="rId16"/>
    <p:sldLayoutId id="214748438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354" y="1453424"/>
            <a:ext cx="8983768" cy="224824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Muslim Minorities in the world, their problems and </a:t>
            </a:r>
            <a:r>
              <a:rPr lang="en-US" sz="28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aspirations: Case 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study in Sri Lanka</a:t>
            </a:r>
            <a:br>
              <a:rPr lang="en-US" sz="28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sz="28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en-US" sz="28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sz="28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Mohamed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Rifai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Mohamed Ameen</a:t>
            </a:r>
            <a:br>
              <a:rPr lang="en-US" sz="28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en-US" sz="2800" b="1" i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136" y="3861558"/>
            <a:ext cx="6748152" cy="1631823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Day: 21 , February, 2017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Time: 12:30 – 2:00 PM</a:t>
            </a:r>
          </a:p>
          <a:p>
            <a:pPr algn="l"/>
            <a:r>
              <a:rPr lang="en-US" sz="2800" b="1" i="1" dirty="0" smtClean="0">
                <a:solidFill>
                  <a:srgbClr val="FF0000"/>
                </a:solidFill>
              </a:rPr>
              <a:t>Location: Auditorium </a:t>
            </a:r>
            <a:r>
              <a:rPr lang="en-US" sz="2800" b="1" i="1" dirty="0">
                <a:solidFill>
                  <a:srgbClr val="FF0000"/>
                </a:solidFill>
              </a:rPr>
              <a:t>Hall, </a:t>
            </a:r>
            <a:r>
              <a:rPr lang="en-US" sz="2800" b="1" i="1" dirty="0" smtClean="0">
                <a:solidFill>
                  <a:srgbClr val="FF0000"/>
                </a:solidFill>
              </a:rPr>
              <a:t>Lusail</a:t>
            </a:r>
            <a:r>
              <a:rPr lang="en-US" sz="2800" b="1" i="1" dirty="0">
                <a:solidFill>
                  <a:srgbClr val="FF0000"/>
                </a:solidFill>
              </a:rPr>
              <a:t>, </a:t>
            </a:r>
            <a:r>
              <a:rPr lang="en-US" sz="2800" b="1" i="1" dirty="0" smtClean="0">
                <a:solidFill>
                  <a:srgbClr val="FF0000"/>
                </a:solidFill>
              </a:rPr>
              <a:t>Male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22" y="1762699"/>
            <a:ext cx="2976878" cy="28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alpha val="27000"/>
                <a:lumMod val="71000"/>
                <a:lumOff val="29000"/>
              </a:schemeClr>
            </a:gs>
            <a:gs pos="25000">
              <a:schemeClr val="bg2">
                <a:alpha val="94000"/>
                <a:lumMod val="31000"/>
                <a:lumOff val="6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90" y="1608464"/>
            <a:ext cx="11163452" cy="4109430"/>
          </a:xfrm>
          <a:gradFill>
            <a:gsLst>
              <a:gs pos="0">
                <a:schemeClr val="accent1">
                  <a:lumMod val="45000"/>
                  <a:lumOff val="55000"/>
                </a:schemeClr>
              </a:gs>
              <a:gs pos="0">
                <a:schemeClr val="bg2">
                  <a:alpha val="94000"/>
                  <a:lumMod val="31000"/>
                  <a:lumOff val="69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</a:rPr>
              <a:t>برعاية الأستاذ الدكتور/ إبراهيم النعيمي – رئيس كلية المجتمع في قطر - تنظم مكتبة الكلية ندوة ثقافية عن </a:t>
            </a:r>
            <a:r>
              <a:rPr lang="en-US" sz="3600" b="1" dirty="0">
                <a:solidFill>
                  <a:srgbClr val="FF0000"/>
                </a:solidFill>
              </a:rPr>
              <a:t> </a:t>
            </a:r>
            <a:r>
              <a:rPr lang="ar-SA" sz="3600" b="1" dirty="0">
                <a:solidFill>
                  <a:srgbClr val="FF0000"/>
                </a:solidFill>
              </a:rPr>
              <a:t>الأقليات الإسلامية في العالم ، مشاكلها وتطلعاتها – سريلانكا نموذجا.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algn="just" rtl="1"/>
            <a:r>
              <a:rPr lang="en-US" sz="3600" b="1" dirty="0">
                <a:solidFill>
                  <a:srgbClr val="FF0000"/>
                </a:solidFill>
              </a:rPr>
              <a:t>  </a:t>
            </a:r>
            <a:r>
              <a:rPr lang="ar-SA" sz="3600" b="1" dirty="0" smtClean="0">
                <a:solidFill>
                  <a:srgbClr val="FF0000"/>
                </a:solidFill>
              </a:rPr>
              <a:t>يقدم </a:t>
            </a:r>
            <a:r>
              <a:rPr lang="ar-SA" sz="3600" b="1" dirty="0">
                <a:solidFill>
                  <a:srgbClr val="FF0000"/>
                </a:solidFill>
              </a:rPr>
              <a:t>الندوة </a:t>
            </a:r>
            <a:r>
              <a:rPr lang="ar-SA" sz="3600" b="1" dirty="0" smtClean="0">
                <a:solidFill>
                  <a:srgbClr val="FF0000"/>
                </a:solidFill>
              </a:rPr>
              <a:t>لطل</a:t>
            </a:r>
            <a:r>
              <a:rPr lang="ar-QA" sz="3600" b="1" dirty="0" smtClean="0">
                <a:solidFill>
                  <a:srgbClr val="FF0000"/>
                </a:solidFill>
              </a:rPr>
              <a:t>اب</a:t>
            </a:r>
            <a:r>
              <a:rPr lang="ar-SA" sz="3600" b="1" dirty="0">
                <a:solidFill>
                  <a:srgbClr val="FF0000"/>
                </a:solidFill>
              </a:rPr>
              <a:t> الكلية الدكتور / </a:t>
            </a:r>
            <a:r>
              <a:rPr lang="ar-QA" sz="3600" b="1" dirty="0">
                <a:solidFill>
                  <a:srgbClr val="FF0000"/>
                </a:solidFill>
              </a:rPr>
              <a:t> محمد رفاعي محمد أمين ، الأستاذ المساعد بقسم الإنسانيات والعلوم الإجتماعية ، في كلية المجتمع في قطر. </a:t>
            </a:r>
            <a:r>
              <a:rPr lang="ar-SA" sz="3600" b="1" dirty="0">
                <a:solidFill>
                  <a:srgbClr val="FF0000"/>
                </a:solidFill>
              </a:rPr>
              <a:t>تعقد الندوة في تمام الساعة </a:t>
            </a:r>
            <a:r>
              <a:rPr lang="en-US" sz="3600" b="1" dirty="0" smtClean="0">
                <a:solidFill>
                  <a:srgbClr val="FF0000"/>
                </a:solidFill>
              </a:rPr>
              <a:t> 2:00 -12:30 </a:t>
            </a:r>
            <a:r>
              <a:rPr lang="ar-SA" sz="3600" b="1" dirty="0">
                <a:solidFill>
                  <a:srgbClr val="FF0000"/>
                </a:solidFill>
              </a:rPr>
              <a:t>ظهرًا يوم الثلاثاء </a:t>
            </a:r>
            <a:r>
              <a:rPr lang="ar-SA" sz="3600" b="1" dirty="0" smtClean="0">
                <a:solidFill>
                  <a:srgbClr val="FF0000"/>
                </a:solidFill>
              </a:rPr>
              <a:t>الموافق</a:t>
            </a:r>
            <a:r>
              <a:rPr lang="ar-QA" sz="3600" b="1" dirty="0" smtClean="0">
                <a:solidFill>
                  <a:srgbClr val="FF0000"/>
                </a:solidFill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</a:rPr>
              <a:t>21/1/2017</a:t>
            </a:r>
            <a:r>
              <a:rPr lang="ar-QA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</a:rPr>
              <a:t>في </a:t>
            </a:r>
            <a:r>
              <a:rPr lang="ar-SA" sz="3600" b="1" dirty="0">
                <a:solidFill>
                  <a:srgbClr val="FF0000"/>
                </a:solidFill>
              </a:rPr>
              <a:t>قاعة المسرح - مبنى </a:t>
            </a:r>
            <a:r>
              <a:rPr lang="ar-EG" sz="3600" b="1" dirty="0">
                <a:solidFill>
                  <a:srgbClr val="FF0000"/>
                </a:solidFill>
              </a:rPr>
              <a:t>الطلاب -  </a:t>
            </a:r>
            <a:r>
              <a:rPr lang="ar-SA" sz="3600" b="1" dirty="0">
                <a:solidFill>
                  <a:srgbClr val="FF0000"/>
                </a:solidFill>
              </a:rPr>
              <a:t>في مقر الكلية بمنطقة اللوسيل. 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just" rtl="1">
              <a:buNone/>
            </a:pP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5375F9A990F4DA812C60CA529443F" ma:contentTypeVersion="1" ma:contentTypeDescription="Create a new document." ma:contentTypeScope="" ma:versionID="75a0be082bdb9514ebe6d572c712008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61EF7D-D134-4DCC-8940-D51CA53BB41E}"/>
</file>

<file path=customXml/itemProps2.xml><?xml version="1.0" encoding="utf-8"?>
<ds:datastoreItem xmlns:ds="http://schemas.openxmlformats.org/officeDocument/2006/customXml" ds:itemID="{5A024C82-83EC-482A-B42E-47A753C0EF90}"/>
</file>

<file path=customXml/itemProps3.xml><?xml version="1.0" encoding="utf-8"?>
<ds:datastoreItem xmlns:ds="http://schemas.openxmlformats.org/officeDocument/2006/customXml" ds:itemID="{9530A76D-E272-4954-BE07-46172DD8ACBB}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213</TotalTime>
  <Words>41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Vapor Trail</vt:lpstr>
      <vt:lpstr> Muslim Minorities in the world, their problems and aspirations: Case study in Sri Lanka   Dr. Mohamed Rifai Mohamed Ameen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 of the Islamic Civilization in Astronomy Dr. Nader Mohamed</dc:title>
  <dc:creator>Hossam Mohamed Refaat Abouserie Abdelgawad</dc:creator>
  <cp:lastModifiedBy>Hossam Mohamed Refaat Abouserie Abdelgawad</cp:lastModifiedBy>
  <cp:revision>45</cp:revision>
  <dcterms:created xsi:type="dcterms:W3CDTF">2016-11-22T06:35:35Z</dcterms:created>
  <dcterms:modified xsi:type="dcterms:W3CDTF">2017-02-12T08:07:43Z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0x0101003AB5375F9A990F4DA812C60CA529443F</vt:lpwstr>
  </property>
</Properties>
</file>